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ME </a:t>
            </a:r>
            <a:br>
              <a:rPr lang="pt-BR" dirty="0"/>
            </a:br>
            <a:r>
              <a:rPr lang="pt-BR" dirty="0"/>
              <a:t>VEIO SALVAR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face a face </a:t>
            </a:r>
          </a:p>
          <a:p>
            <a:r>
              <a:rPr lang="pt-BR" dirty="0"/>
              <a:t>verei a Jeová, </a:t>
            </a:r>
          </a:p>
          <a:p>
            <a:r>
              <a:rPr lang="pt-BR" dirty="0"/>
              <a:t>Quando me vier buscar!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7214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meu Salvador,</a:t>
            </a:r>
          </a:p>
          <a:p>
            <a:r>
              <a:rPr lang="pt-BR" dirty="0"/>
              <a:t>veio a Belém </a:t>
            </a:r>
          </a:p>
          <a:p>
            <a:r>
              <a:rPr lang="pt-BR" dirty="0"/>
              <a:t>Para sofrer privação e desdém. </a:t>
            </a:r>
          </a:p>
          <a:p>
            <a:r>
              <a:rPr lang="pt-BR" dirty="0"/>
              <a:t>Veio por causa do </a:t>
            </a:r>
          </a:p>
          <a:p>
            <a:r>
              <a:rPr lang="pt-BR" dirty="0"/>
              <a:t>amor que me tem,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procurar-me a mim! </a:t>
            </a:r>
          </a:p>
          <a:p>
            <a:r>
              <a:rPr lang="pt-BR" dirty="0"/>
              <a:t>A procurar-me a mim! </a:t>
            </a:r>
          </a:p>
          <a:p>
            <a:r>
              <a:rPr lang="pt-BR" dirty="0"/>
              <a:t>A procurar-me a mim! </a:t>
            </a:r>
          </a:p>
        </p:txBody>
      </p:sp>
    </p:spTree>
    <p:extLst>
      <p:ext uri="{BB962C8B-B14F-4D97-AF65-F5344CB8AC3E}">
        <p14:creationId xmlns:p14="http://schemas.microsoft.com/office/powerpoint/2010/main" val="3563795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Veio por causa do </a:t>
            </a:r>
          </a:p>
          <a:p>
            <a:r>
              <a:rPr lang="pt-BR" dirty="0"/>
              <a:t>amor que me tem, </a:t>
            </a:r>
          </a:p>
          <a:p>
            <a:r>
              <a:rPr lang="pt-BR" dirty="0"/>
              <a:t>A procurar-me a mim!</a:t>
            </a:r>
          </a:p>
        </p:txBody>
      </p:sp>
    </p:spTree>
    <p:extLst>
      <p:ext uri="{BB962C8B-B14F-4D97-AF65-F5344CB8AC3E}">
        <p14:creationId xmlns:p14="http://schemas.microsoft.com/office/powerpoint/2010/main" val="1010216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4402AB-1714-459D-899C-7CAEF3342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200" dirty="0"/>
              <a:t>Cristo, meu Salvador, </a:t>
            </a:r>
          </a:p>
          <a:p>
            <a:r>
              <a:rPr lang="pt-BR" sz="3200" dirty="0"/>
              <a:t>chama por ti; </a:t>
            </a:r>
          </a:p>
          <a:p>
            <a:r>
              <a:rPr lang="pt-BR" sz="3200" dirty="0"/>
              <a:t>Nunca ninguém te buscou tanto assim. </a:t>
            </a:r>
          </a:p>
          <a:p>
            <a:r>
              <a:rPr lang="pt-BR" sz="3200" dirty="0"/>
              <a:t>Ele te diz: “Com amor te remi.” </a:t>
            </a:r>
          </a:p>
          <a:p>
            <a:r>
              <a:rPr lang="pt-BR" sz="3200" dirty="0"/>
              <a:t>Nunca ninguém te </a:t>
            </a:r>
            <a:r>
              <a:rPr lang="pt-BR" sz="3200"/>
              <a:t>buscou tanto assim. 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470430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C30E52-B661-4D9E-BA01-85D463D6B5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demores mais! </a:t>
            </a:r>
          </a:p>
          <a:p>
            <a:r>
              <a:rPr lang="pt-BR" dirty="0"/>
              <a:t>Não te demores mais! </a:t>
            </a:r>
          </a:p>
          <a:p>
            <a:r>
              <a:rPr lang="pt-BR" dirty="0"/>
              <a:t>Não te demores mais! </a:t>
            </a:r>
          </a:p>
        </p:txBody>
      </p:sp>
    </p:spTree>
    <p:extLst>
      <p:ext uri="{BB962C8B-B14F-4D97-AF65-F5344CB8AC3E}">
        <p14:creationId xmlns:p14="http://schemas.microsoft.com/office/powerpoint/2010/main" val="4059915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BD9E62-3BF1-4765-9ACF-38F8A29CAF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pois Jesus </a:t>
            </a:r>
          </a:p>
          <a:p>
            <a:r>
              <a:rPr lang="pt-BR" dirty="0"/>
              <a:t>já fez tanto por ti. </a:t>
            </a:r>
          </a:p>
          <a:p>
            <a:r>
              <a:rPr lang="pt-BR" dirty="0"/>
              <a:t>Não te demores mais!</a:t>
            </a:r>
          </a:p>
        </p:txBody>
      </p:sp>
    </p:spTree>
    <p:extLst>
      <p:ext uri="{BB962C8B-B14F-4D97-AF65-F5344CB8AC3E}">
        <p14:creationId xmlns:p14="http://schemas.microsoft.com/office/powerpoint/2010/main" val="3422619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meu Salvador, ’inda virá, </a:t>
            </a:r>
          </a:p>
          <a:p>
            <a:r>
              <a:rPr lang="pt-BR" dirty="0"/>
              <a:t>Sim, com os anjos, </a:t>
            </a:r>
          </a:p>
          <a:p>
            <a:r>
              <a:rPr lang="pt-BR" dirty="0"/>
              <a:t>que glória será! </a:t>
            </a:r>
          </a:p>
          <a:p>
            <a:r>
              <a:rPr lang="pt-BR" dirty="0"/>
              <a:t>Eu face a face verei a Jeová,</a:t>
            </a:r>
          </a:p>
        </p:txBody>
      </p:sp>
    </p:spTree>
    <p:extLst>
      <p:ext uri="{BB962C8B-B14F-4D97-AF65-F5344CB8AC3E}">
        <p14:creationId xmlns:p14="http://schemas.microsoft.com/office/powerpoint/2010/main" val="415874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ME VEIO SALVAR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me vier buscar! </a:t>
            </a:r>
          </a:p>
          <a:p>
            <a:r>
              <a:rPr lang="pt-BR" dirty="0"/>
              <a:t>Quando me vier buscar! </a:t>
            </a:r>
          </a:p>
          <a:p>
            <a:r>
              <a:rPr lang="pt-BR" dirty="0"/>
              <a:t>Quando me vier buscar!</a:t>
            </a:r>
          </a:p>
        </p:txBody>
      </p:sp>
    </p:spTree>
    <p:extLst>
      <p:ext uri="{BB962C8B-B14F-4D97-AF65-F5344CB8AC3E}">
        <p14:creationId xmlns:p14="http://schemas.microsoft.com/office/powerpoint/2010/main" val="1730487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</TotalTime>
  <Words>217</Words>
  <Application>Microsoft Office PowerPoint</Application>
  <PresentationFormat>Apresentação na tela (16:9)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ME  VEIO SALVAR</vt:lpstr>
      <vt:lpstr>CRISTO ME VEIO SALVAR</vt:lpstr>
      <vt:lpstr>CRISTO ME VEIO SALVAR</vt:lpstr>
      <vt:lpstr>CRISTO ME VEIO SALVAR</vt:lpstr>
      <vt:lpstr>CRISTO ME VEIO SALVAR</vt:lpstr>
      <vt:lpstr>CRISTO ME VEIO SALVAR</vt:lpstr>
      <vt:lpstr>CRISTO ME VEIO SALVAR</vt:lpstr>
      <vt:lpstr>CRISTO ME VEIO SALVAR</vt:lpstr>
      <vt:lpstr>CRISTO ME VEIO SALVAR</vt:lpstr>
      <vt:lpstr>CRISTO ME VEIO SALVAR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2019-06-12T22:08:21Z</dcterms:modified>
</cp:coreProperties>
</file>

<file path=docProps/thumbnail.jpeg>
</file>